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4" r:id="rId3"/>
    <p:sldId id="260" r:id="rId4"/>
    <p:sldId id="261" r:id="rId5"/>
    <p:sldId id="262" r:id="rId6"/>
    <p:sldId id="265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1B7DC-62BA-4522-8CA9-07CF0F43D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B90DD6-D3E0-4E74-B0DC-696FF3B20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973AD-F858-46AA-ACB4-9958F77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EFB50-D312-4F98-BE97-82FA6C1D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975E0-4194-4D92-A446-FBF4499E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0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8035A-BC04-4F39-80F7-46FBE20A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2F0F6-9915-47A1-9439-7D1D2025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2379D-D8F0-47E1-8E74-5B5FA333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5E8C1-98CA-4073-B853-7B49F41B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88548-612C-4498-9B35-0BA02D43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0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DB2616-C67B-422D-86F3-1FC2E1CAD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A816D-6AD1-43BA-A7D6-A8A593BC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DDB0D-0A6A-4CC7-A9D0-FF780641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FF47B-A679-49D4-9A2A-9B55A8E7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2DA21-0947-4C2F-AC53-711A9722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2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342D2-7692-4820-965B-1A8A17C9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139C3-7886-47AD-BA4D-F16A4EF4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4C14A-DB79-47ED-B6A0-BB561DC1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19019-AA9D-423C-8055-6A571505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9CAA7-A30F-49FA-AA48-B8057FDD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60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3BABD-D126-4EFC-9D87-7A1394D9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D489C-F5CD-44D1-9C45-B9950E81C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11897-78E4-45CC-A9DE-D5C6E958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EC9E7-C9D6-4697-A07F-B458A367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A1F15-2A66-448C-A641-192B230D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FD73B-1CC6-421F-8936-592E71E7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408C0-831E-4183-8F7F-E0A1AF943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65DEF8-AE3D-4C9B-A2F4-0DC10D92B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26B7A-634D-4A0E-9F35-31B5EB1F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ED7FBF-FD70-4868-AE48-188B7A9F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B6CF8-4736-48A5-98DC-DC1FFD3A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5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F2634-6C01-4796-9AEB-467148FD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47552-7F76-4981-9F4C-1A7A4F8F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195E69-A4CD-467A-8918-51F7FC27C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0F088A-9DFE-4CCA-9458-1243DE2BD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F514AE-7EE4-4765-B1E3-1EADC53C3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295A90-FB3D-4436-961C-3D8AB42D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936731-1001-4296-A35E-55E6D151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225C35-2A68-442C-8CB1-35E39C1B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2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02673-C16E-4EBC-8A90-A2023C4C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BA5F09-9A3B-4709-B079-41452206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CE76E3-D7FB-491D-8262-8635A41A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C527C-475C-4DE7-93CF-7925CE80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10418-EDC7-4360-B89A-246B8ADD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7EBFE-174E-4289-8049-32A7072F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63C6F-6D8C-4E76-90FA-FE22762E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0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36667-3B7C-4082-B485-7A95F574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C26A3-4880-4A80-9850-478E9B10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98B2F5-7E10-4C61-A94A-1171F48CE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935777-3ECA-41AE-85F0-337AD9DF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ECBF62-92B1-4AD1-8EA7-4151237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54DBA-8EF4-4718-8728-A84B990F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7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E6313-C654-481A-9B3C-3A86868D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5EAAC1-FE06-463C-ACF2-14A2C388B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C9DB8-B8E9-4D20-8C7A-DA9595FDB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9CC45-4648-4439-9C25-9D5BEAF4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33247-2AFD-4517-AE35-6BB6683D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9B815-50A5-4F0A-ABD1-CB2BE6B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0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40230-056F-4F04-8FFA-2ECF883D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D6FDCB-B7FA-4706-AA21-1390473C9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A3CE-2469-449A-A34E-BAC7FFA07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C0C63-9F0C-4942-A560-C7EAF4118857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29B40-4988-4B0B-ADCA-239BB970E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07D35-279C-4EB3-B1EA-CC9CD672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3F702-3EBC-4B6B-A20E-D75244AB2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2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ouse-clip-art-modern-palm-trees-278601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wning-store-shop-retail-business-2683099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33640-1B30-49D6-9DB7-86A33B1211C9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보안의 </a:t>
            </a:r>
            <a:r>
              <a:rPr lang="en-US" altLang="ko-KR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</a:p>
        </p:txBody>
      </p:sp>
    </p:spTree>
    <p:extLst>
      <p:ext uri="{BB962C8B-B14F-4D97-AF65-F5344CB8AC3E}">
        <p14:creationId xmlns:p14="http://schemas.microsoft.com/office/powerpoint/2010/main" val="157141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753925" y="2076450"/>
            <a:ext cx="10684151" cy="134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5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5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5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기밀성</a:t>
            </a:r>
          </a:p>
        </p:txBody>
      </p:sp>
    </p:spTree>
    <p:extLst>
      <p:ext uri="{BB962C8B-B14F-4D97-AF65-F5344CB8AC3E}">
        <p14:creationId xmlns:p14="http://schemas.microsoft.com/office/powerpoint/2010/main" val="66615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357EB-8C96-47E1-8DE1-15461D9EC5C2}"/>
              </a:ext>
            </a:extLst>
          </p:cNvPr>
          <p:cNvSpPr txBox="1"/>
          <p:nvPr/>
        </p:nvSpPr>
        <p:spPr>
          <a:xfrm>
            <a:off x="214604" y="298580"/>
            <a:ext cx="588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1</a:t>
            </a:r>
            <a:r>
              <a:rPr lang="ko-KR" altLang="en-US" sz="3200" dirty="0">
                <a:latin typeface="+mj-lt"/>
              </a:rPr>
              <a:t>대 요소</a:t>
            </a:r>
            <a:r>
              <a:rPr lang="en-US" altLang="ko-KR" sz="3200" dirty="0">
                <a:latin typeface="+mj-lt"/>
              </a:rPr>
              <a:t>: </a:t>
            </a:r>
            <a:r>
              <a:rPr lang="ko-KR" altLang="en-US" sz="3200" dirty="0">
                <a:latin typeface="+mj-lt"/>
              </a:rPr>
              <a:t>기밀성</a:t>
            </a:r>
          </a:p>
        </p:txBody>
      </p:sp>
      <p:pic>
        <p:nvPicPr>
          <p:cNvPr id="5" name="그림 4" descr="건물, 창문, 담장, 테이블이(가) 표시된 사진&#10;&#10;자동 생성된 설명">
            <a:extLst>
              <a:ext uri="{FF2B5EF4-FFF2-40B4-BE49-F238E27FC236}">
                <a16:creationId xmlns:a16="http://schemas.microsoft.com/office/drawing/2014/main" id="{E06968D4-19E6-47FA-AC84-ABB280D7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304488"/>
            <a:ext cx="6096000" cy="3305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E60825-3A74-41FE-B35E-257EEB1C1837}"/>
              </a:ext>
            </a:extLst>
          </p:cNvPr>
          <p:cNvSpPr/>
          <p:nvPr/>
        </p:nvSpPr>
        <p:spPr>
          <a:xfrm>
            <a:off x="5151882" y="1180794"/>
            <a:ext cx="2374085" cy="106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정보 자산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 descr="웃고 있는 남성 기업인">
            <a:extLst>
              <a:ext uri="{FF2B5EF4-FFF2-40B4-BE49-F238E27FC236}">
                <a16:creationId xmlns:a16="http://schemas.microsoft.com/office/drawing/2014/main" id="{0EBEF1BF-90FE-4E97-8221-EFA065E9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5" y="4733357"/>
            <a:ext cx="619854" cy="1827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90575-F5DA-4BB8-98E4-69607ADF1DFB}"/>
              </a:ext>
            </a:extLst>
          </p:cNvPr>
          <p:cNvSpPr txBox="1"/>
          <p:nvPr/>
        </p:nvSpPr>
        <p:spPr>
          <a:xfrm>
            <a:off x="3465229" y="5368846"/>
            <a:ext cx="19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허가 받은 사람</a:t>
            </a:r>
          </a:p>
        </p:txBody>
      </p:sp>
      <p:pic>
        <p:nvPicPr>
          <p:cNvPr id="14" name="그림 13" descr="웃고 있는 남성 기업인">
            <a:extLst>
              <a:ext uri="{FF2B5EF4-FFF2-40B4-BE49-F238E27FC236}">
                <a16:creationId xmlns:a16="http://schemas.microsoft.com/office/drawing/2014/main" id="{858B9A85-AB27-46A7-ADAC-94F3669D5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67" y="4639910"/>
            <a:ext cx="619854" cy="1827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00E4F-39CD-4372-8737-FE06FEF4C942}"/>
              </a:ext>
            </a:extLst>
          </p:cNvPr>
          <p:cNvSpPr txBox="1"/>
          <p:nvPr/>
        </p:nvSpPr>
        <p:spPr>
          <a:xfrm>
            <a:off x="8319247" y="5030796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r>
              <a:rPr lang="ko-KR" altLang="en-US" dirty="0"/>
              <a:t>허가되지 않은 사람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31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1293 -0.2997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6 -0.00046 L -0.02656 -0.00046 C -0.02878 -0.00139 -0.03112 -0.00185 -0.0332 -0.00324 C -0.03386 -0.0037 -0.03412 -0.00509 -0.03464 -0.00578 C -0.03594 -0.00717 -0.03958 -0.00787 -0.0405 -0.00833 C -0.04206 -0.00926 -0.04349 -0.01018 -0.04492 -0.01111 L -0.04714 -0.01227 L -0.04935 -0.01366 C -0.04987 -0.01458 -0.05026 -0.01574 -0.05091 -0.0162 C -0.05169 -0.01713 -0.05287 -0.01713 -0.05378 -0.01759 C -0.05456 -0.01805 -0.05521 -0.01852 -0.05599 -0.01898 C -0.0569 -0.01944 -0.05794 -0.01967 -0.05899 -0.02014 C -0.05964 -0.0206 -0.06042 -0.02106 -0.0612 -0.02153 C -0.06237 -0.02199 -0.06367 -0.02222 -0.06485 -0.02291 C -0.06628 -0.02361 -0.06771 -0.02453 -0.06927 -0.02546 C -0.06992 -0.02592 -0.0707 -0.02639 -0.07149 -0.02662 C -0.0724 -0.02708 -0.07344 -0.02754 -0.07435 -0.02801 C -0.07591 -0.02893 -0.07735 -0.02986 -0.07878 -0.03055 L -0.0832 -0.03333 L -0.09427 -0.03981 L -0.09857 -0.04236 L -0.10078 -0.04375 C -0.10156 -0.04467 -0.10222 -0.0456 -0.103 -0.04629 C -0.10378 -0.04699 -0.10456 -0.04699 -0.10521 -0.04768 C -0.10586 -0.04838 -0.10612 -0.04953 -0.10677 -0.05023 C -0.10742 -0.05092 -0.1082 -0.05092 -0.10899 -0.05162 C -0.11458 -0.05671 -0.10781 -0.05231 -0.11328 -0.05555 C -0.11406 -0.05671 -0.11472 -0.05833 -0.1155 -0.05949 C -0.11615 -0.06018 -0.11706 -0.05995 -0.11771 -0.06065 C -0.11875 -0.0618 -0.11966 -0.06342 -0.1207 -0.06458 C -0.12214 -0.06643 -0.12383 -0.06759 -0.12513 -0.06991 C -0.12826 -0.07569 -0.12604 -0.07176 -0.13242 -0.08032 C -0.13347 -0.08171 -0.13451 -0.08264 -0.13542 -0.08426 C -0.13594 -0.08518 -0.13633 -0.08611 -0.13685 -0.0868 C -0.1375 -0.08796 -0.13828 -0.08866 -0.13906 -0.08958 C -0.14727 -0.1 -0.13841 -0.08866 -0.14349 -0.09606 C -0.1444 -0.09745 -0.14544 -0.09861 -0.14636 -0.1 C -0.14792 -0.10254 -0.14935 -0.10509 -0.15078 -0.10787 C -0.15156 -0.10903 -0.15208 -0.11088 -0.153 -0.1118 C -0.15742 -0.11643 -0.1599 -0.11828 -0.16328 -0.12731 C -0.1638 -0.1287 -0.16419 -0.13032 -0.16485 -0.13125 C -0.16537 -0.13241 -0.16628 -0.13287 -0.16706 -0.13403 C -0.1681 -0.13565 -0.16901 -0.1375 -0.16992 -0.13912 L -0.17357 -0.14583 C -0.17435 -0.14699 -0.175 -0.14861 -0.17578 -0.14953 L -0.178 -0.15231 C -0.18151 -0.16041 -0.1793 -0.15602 -0.18464 -0.16528 L -0.18828 -0.17199 C -0.18906 -0.17315 -0.18972 -0.17477 -0.1905 -0.17569 L -0.19271 -0.17847 C -0.19297 -0.17963 -0.19297 -0.18125 -0.19349 -0.18241 C -0.19597 -0.18819 -0.1987 -0.18935 -0.20013 -0.19676 C -0.20026 -0.19791 -0.20065 -0.1993 -0.20078 -0.20069 C -0.2013 -0.20416 -0.20222 -0.21111 -0.20222 -0.21111 C -0.20208 -0.21412 -0.20261 -0.21782 -0.20156 -0.22037 C -0.20078 -0.22199 -0.19896 -0.2206 -0.19792 -0.22153 C -0.19649 -0.22268 -0.19531 -0.22778 -0.19492 -0.2294 C -0.1944 -0.23194 -0.19388 -0.23449 -0.19349 -0.23727 C -0.19323 -0.23889 -0.19258 -0.24444 -0.19193 -0.24629 C -0.19154 -0.24791 -0.19089 -0.24884 -0.1905 -0.25023 C -0.18998 -0.25254 -0.18945 -0.25463 -0.18906 -0.25694 C -0.18867 -0.25856 -0.18867 -0.26041 -0.18828 -0.26203 C -0.18776 -0.26435 -0.18685 -0.26643 -0.18607 -0.26875 C -0.18477 -0.27291 -0.18425 -0.27639 -0.18242 -0.28032 C -0.18164 -0.28241 -0.18047 -0.28379 -0.17943 -0.28565 C -0.1793 -0.28703 -0.17917 -0.28842 -0.17878 -0.28958 C -0.17162 -0.30648 -0.178 -0.28958 -0.17292 -0.29861 C -0.17175 -0.30069 -0.17123 -0.30347 -0.16992 -0.30532 C -0.16914 -0.30625 -0.16797 -0.30602 -0.16706 -0.30648 C -0.16289 -0.31389 -0.16419 -0.31227 -0.15599 -0.31828 C -0.13724 -0.33217 -0.14909 -0.32477 -0.1405 -0.3287 C -0.1388 -0.32963 -0.13711 -0.33032 -0.13542 -0.33148 C -0.13268 -0.3331 -0.13008 -0.33518 -0.12735 -0.33657 C -0.12292 -0.33866 -0.11849 -0.34004 -0.11406 -0.3419 C -0.11328 -0.34213 -0.11263 -0.34282 -0.11185 -0.34328 C -0.10899 -0.34421 -0.10599 -0.34491 -0.103 -0.34583 C -0.09779 -0.34884 -0.09544 -0.35046 -0.08906 -0.35231 C -0.08451 -0.3537 -0.07982 -0.35416 -0.07513 -0.35486 C -0.06953 -0.35741 -0.07227 -0.35648 -0.06328 -0.35879 C -0.05899 -0.36018 -0.05534 -0.36088 -0.05091 -0.36157 C -0.04688 -0.36203 -0.04297 -0.36227 -0.03906 -0.36273 C -0.03841 -0.36319 -0.03763 -0.36412 -0.03685 -0.36412 C -0.01042 -0.36412 -0.01758 -0.36782 -0.00677 -0.36157 C -0.00625 -0.36065 -0.00586 -0.35972 -0.00521 -0.35879 C -0.00248 -0.35486 -0.00274 -0.35741 -0.00013 -0.35092 C 0.00143 -0.34722 0.0039 -0.34166 0.00508 -0.33796 C 0.00586 -0.33495 0.00638 -0.33171 0.00716 -0.3287 C 0.00768 -0.32731 0.00833 -0.32616 0.00872 -0.32477 C 0.01015 -0.31991 0.00989 -0.31898 0.01094 -0.31435 C 0.01211 -0.30879 0.01354 -0.30324 0.01458 -0.29745 C 0.0151 -0.29467 0.01575 -0.29236 0.01601 -0.28958 L 0.0168 -0.28171 C 0.01653 -0.27222 0.01667 -0.2625 0.01601 -0.25301 C 0.01588 -0.25139 0.01549 -0.24907 0.01458 -0.24907 C 0.01015 -0.24815 0.00573 -0.25 0.0013 -0.25023 C -0.00026 -0.25139 -0.00326 -0.25301 -0.00456 -0.25416 C -0.0086 -0.25833 -0.00625 -0.25694 -0.00899 -0.26088 C -0.00964 -0.2618 -0.01042 -0.2625 -0.0112 -0.26342 C -0.01224 -0.26504 -0.01302 -0.2669 -0.01406 -0.26875 C -0.01524 -0.2706 -0.01667 -0.27199 -0.01771 -0.27384 C -0.01888 -0.27592 -0.01966 -0.27824 -0.0207 -0.28032 C -0.02539 -0.29004 -0.01758 -0.27222 -0.02435 -0.28819 C -0.02461 -0.28958 -0.02474 -0.29097 -0.02513 -0.29213 C -0.02604 -0.29514 -0.02865 -0.30046 -0.02956 -0.30254 C -0.0306 -0.30509 -0.0319 -0.30741 -0.03242 -0.31041 L -0.03542 -0.32616 C -0.03542 -0.32616 -0.03685 -0.33403 -0.03685 -0.33403 C -0.03711 -0.33657 -0.03737 -0.33935 -0.03763 -0.3419 C -0.03789 -0.34491 -0.03802 -0.34791 -0.03841 -0.35092 C -0.03854 -0.35324 -0.0388 -0.35532 -0.03906 -0.35764 C -0.0388 -0.3662 -0.0388 -0.375 -0.03841 -0.38379 C -0.03828 -0.38518 -0.03789 -0.38634 -0.03763 -0.38773 C -0.03711 -0.38981 -0.03672 -0.39213 -0.0362 -0.39421 C -0.03125 -0.41157 -0.03711 -0.38889 -0.03021 -0.40717 C -0.02774 -0.41389 -0.03008 -0.40879 -0.02656 -0.41389 C -0.02292 -0.41898 -0.02813 -0.41412 -0.02149 -0.42153 C -0.02083 -0.42245 -0.01992 -0.42245 -0.01927 -0.42291 C -0.01771 -0.42477 -0.01641 -0.42662 -0.01485 -0.42824 C -0.01419 -0.42893 -0.01328 -0.42893 -0.01263 -0.4294 C -0.01068 -0.43102 -0.00873 -0.4331 -0.00677 -0.43472 C -0.00599 -0.43518 -0.00521 -0.43541 -0.00456 -0.43611 C -0.00039 -0.43889 0.00377 -0.44213 0.00794 -0.44514 C 0.00989 -0.44653 0.01185 -0.44838 0.0138 -0.44907 C 0.0151 -0.44953 0.01627 -0.44977 0.01758 -0.45046 C 0.01953 -0.45139 0.02135 -0.45324 0.02344 -0.4544 C 0.02747 -0.45648 0.03177 -0.45717 0.03594 -0.45949 C 0.04362 -0.46412 0.03698 -0.46041 0.04622 -0.46481 C 0.04792 -0.46551 0.04961 -0.46666 0.0513 -0.46736 C 0.05403 -0.46852 0.05677 -0.46898 0.05937 -0.46991 C 0.06042 -0.47037 0.06133 -0.47106 0.06237 -0.47129 C 0.06653 -0.47268 0.0707 -0.47361 0.07487 -0.47523 C 0.08008 -0.47708 0.08515 -0.47986 0.09023 -0.48171 C 0.09153 -0.48217 0.09271 -0.48264 0.09401 -0.4831 L 0.10794 -0.48703 C 0.10898 -0.48727 0.10989 -0.48796 0.11094 -0.48842 C 0.11263 -0.48889 0.11432 -0.48889 0.11601 -0.48958 C 0.1388 -0.49815 0.10716 -0.48842 0.1388 -0.49884 C 0.14349 -0.50023 0.14818 -0.50116 0.15273 -0.50278 C 0.15377 -0.50301 0.15469 -0.5037 0.15573 -0.50393 C 0.15846 -0.50486 0.1612 -0.50555 0.1638 -0.50671 C 0.16627 -0.50764 0.16862 -0.50949 0.17109 -0.51065 C 0.17305 -0.51134 0.17513 -0.51134 0.17708 -0.5118 C 0.17969 -0.51273 0.17956 -0.51273 0.18151 -0.51435 L 0.18151 -0.51435 L 0.18151 -0.51435 " pathEditMode="relative" ptsTypes="AAAAAAAAAAAAAAAAAAAAAAAAAAAAAAAAAAAAAAAAAAAAAAAAAAAAAAAAAAAAAAAAAAAAAAAAAAAAAAAA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무결성</a:t>
            </a:r>
          </a:p>
        </p:txBody>
      </p:sp>
    </p:spTree>
    <p:extLst>
      <p:ext uri="{BB962C8B-B14F-4D97-AF65-F5344CB8AC3E}">
        <p14:creationId xmlns:p14="http://schemas.microsoft.com/office/powerpoint/2010/main" val="110015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660C8-D50A-4B71-8F13-A37ECC01A097}"/>
              </a:ext>
            </a:extLst>
          </p:cNvPr>
          <p:cNvSpPr txBox="1"/>
          <p:nvPr/>
        </p:nvSpPr>
        <p:spPr>
          <a:xfrm>
            <a:off x="172122" y="311972"/>
            <a:ext cx="447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2</a:t>
            </a:r>
            <a:r>
              <a:rPr lang="ko-KR" altLang="en-US" sz="3200" dirty="0">
                <a:latin typeface="+mj-lt"/>
              </a:rPr>
              <a:t>대 요소</a:t>
            </a:r>
            <a:r>
              <a:rPr lang="en-US" altLang="ko-KR" sz="3200" dirty="0">
                <a:latin typeface="+mj-lt"/>
              </a:rPr>
              <a:t>: </a:t>
            </a:r>
            <a:r>
              <a:rPr lang="ko-KR" altLang="en-US" sz="3200" dirty="0">
                <a:latin typeface="+mj-lt"/>
              </a:rPr>
              <a:t>무결성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1D1D05-3125-46E3-A4BE-E76BF9E2F04B}"/>
              </a:ext>
            </a:extLst>
          </p:cNvPr>
          <p:cNvSpPr/>
          <p:nvPr/>
        </p:nvSpPr>
        <p:spPr>
          <a:xfrm>
            <a:off x="3858409" y="2736476"/>
            <a:ext cx="4475182" cy="1385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무결성</a:t>
            </a:r>
          </a:p>
        </p:txBody>
      </p:sp>
      <p:pic>
        <p:nvPicPr>
          <p:cNvPr id="5" name="그림 4" descr="영국 남성 기업인">
            <a:extLst>
              <a:ext uri="{FF2B5EF4-FFF2-40B4-BE49-F238E27FC236}">
                <a16:creationId xmlns:a16="http://schemas.microsoft.com/office/drawing/2014/main" id="{58168DD4-50D0-44B3-9046-576FFA8C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14" y="4300369"/>
            <a:ext cx="838454" cy="2511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FD4C-900D-4DDA-8282-171F7011A3D8}"/>
              </a:ext>
            </a:extLst>
          </p:cNvPr>
          <p:cNvSpPr txBox="1"/>
          <p:nvPr/>
        </p:nvSpPr>
        <p:spPr>
          <a:xfrm>
            <a:off x="2130013" y="4389121"/>
            <a:ext cx="17283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권한 보유자</a:t>
            </a:r>
            <a:r>
              <a:rPr lang="en-US" altLang="ko-KR" dirty="0"/>
              <a:t>=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7CE218-9BC1-41EA-B0B7-47103270B6F7}"/>
              </a:ext>
            </a:extLst>
          </p:cNvPr>
          <p:cNvCxnSpPr>
            <a:cxnSpLocks/>
          </p:cNvCxnSpPr>
          <p:nvPr/>
        </p:nvCxnSpPr>
        <p:spPr>
          <a:xfrm flipV="1">
            <a:off x="4177553" y="3827929"/>
            <a:ext cx="1443318" cy="1093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82728-01BD-4A64-9620-2B7C99C6226E}"/>
              </a:ext>
            </a:extLst>
          </p:cNvPr>
          <p:cNvSpPr/>
          <p:nvPr/>
        </p:nvSpPr>
        <p:spPr>
          <a:xfrm>
            <a:off x="3858409" y="2736476"/>
            <a:ext cx="4475182" cy="138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정보가 변경 되었습니다</a:t>
            </a:r>
            <a:r>
              <a:rPr lang="en-US" altLang="ko-KR" sz="3200" dirty="0">
                <a:solidFill>
                  <a:schemeClr val="tx1"/>
                </a:solidFill>
              </a:rPr>
              <a:t>.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13" name="그림 12" descr="영국 남성 기업인">
            <a:extLst>
              <a:ext uri="{FF2B5EF4-FFF2-40B4-BE49-F238E27FC236}">
                <a16:creationId xmlns:a16="http://schemas.microsoft.com/office/drawing/2014/main" id="{093689D1-3126-434B-9E83-EFF79EE14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79" y="4300368"/>
            <a:ext cx="838454" cy="251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D42A04-E4C0-4F1C-9D0D-5FBC89665806}"/>
              </a:ext>
            </a:extLst>
          </p:cNvPr>
          <p:cNvSpPr txBox="1"/>
          <p:nvPr/>
        </p:nvSpPr>
        <p:spPr>
          <a:xfrm>
            <a:off x="8469532" y="4300368"/>
            <a:ext cx="18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r>
              <a:rPr lang="ko-KR" altLang="en-US" dirty="0"/>
              <a:t>권한 미보유자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E91A707-C08B-4511-93A0-AFEECABA36F0}"/>
              </a:ext>
            </a:extLst>
          </p:cNvPr>
          <p:cNvCxnSpPr>
            <a:cxnSpLocks/>
          </p:cNvCxnSpPr>
          <p:nvPr/>
        </p:nvCxnSpPr>
        <p:spPr>
          <a:xfrm flipH="1" flipV="1">
            <a:off x="6508376" y="3974726"/>
            <a:ext cx="1442260" cy="872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AA108D-72B3-41B5-9F38-F2423331A79B}"/>
              </a:ext>
            </a:extLst>
          </p:cNvPr>
          <p:cNvSpPr txBox="1"/>
          <p:nvPr/>
        </p:nvSpPr>
        <p:spPr>
          <a:xfrm>
            <a:off x="5940015" y="4005431"/>
            <a:ext cx="8570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</a:t>
            </a:r>
            <a:r>
              <a:rPr lang="en-US" altLang="ko-KR" dirty="0"/>
              <a:t>X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7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4" grpId="0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60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가용성</a:t>
            </a:r>
          </a:p>
        </p:txBody>
      </p:sp>
    </p:spTree>
    <p:extLst>
      <p:ext uri="{BB962C8B-B14F-4D97-AF65-F5344CB8AC3E}">
        <p14:creationId xmlns:p14="http://schemas.microsoft.com/office/powerpoint/2010/main" val="30573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FE6233A8-F1CE-4892-B9C7-5174871D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480397"/>
            <a:ext cx="6096000" cy="3143250"/>
          </a:xfrm>
          <a:prstGeom prst="rect">
            <a:avLst/>
          </a:prstGeom>
        </p:spPr>
      </p:pic>
      <p:pic>
        <p:nvPicPr>
          <p:cNvPr id="10" name="그림 9" descr="생각하는 남성 기업인">
            <a:extLst>
              <a:ext uri="{FF2B5EF4-FFF2-40B4-BE49-F238E27FC236}">
                <a16:creationId xmlns:a16="http://schemas.microsoft.com/office/drawing/2014/main" id="{4626F90E-9976-417D-A1AF-C77360B97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86" y="4078941"/>
            <a:ext cx="909719" cy="271630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94452A-97E6-4905-86BB-0A1D986CAE0F}"/>
              </a:ext>
            </a:extLst>
          </p:cNvPr>
          <p:cNvCxnSpPr/>
          <p:nvPr/>
        </p:nvCxnSpPr>
        <p:spPr>
          <a:xfrm flipV="1">
            <a:off x="3128682" y="3254188"/>
            <a:ext cx="2115671" cy="1658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8AB7EB-9677-4DE3-979A-6A12A6A0D830}"/>
              </a:ext>
            </a:extLst>
          </p:cNvPr>
          <p:cNvSpPr txBox="1"/>
          <p:nvPr/>
        </p:nvSpPr>
        <p:spPr>
          <a:xfrm>
            <a:off x="3774141" y="4499845"/>
            <a:ext cx="25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흠</a:t>
            </a:r>
            <a:r>
              <a:rPr lang="en-US" altLang="ko-KR" dirty="0"/>
              <a:t>.. </a:t>
            </a:r>
            <a:r>
              <a:rPr lang="ko-KR" altLang="en-US" dirty="0"/>
              <a:t>난 지금 </a:t>
            </a:r>
            <a:r>
              <a:rPr lang="en-US" altLang="ko-KR" dirty="0"/>
              <a:t>***</a:t>
            </a:r>
            <a:r>
              <a:rPr lang="ko-KR" altLang="en-US" dirty="0"/>
              <a:t>에 관한 정보가 필요해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4B50B2-8568-41F5-9A26-D51D573C5AB4}"/>
              </a:ext>
            </a:extLst>
          </p:cNvPr>
          <p:cNvCxnSpPr/>
          <p:nvPr/>
        </p:nvCxnSpPr>
        <p:spPr>
          <a:xfrm flipH="1">
            <a:off x="2720105" y="2510118"/>
            <a:ext cx="2084977" cy="1568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307AD2-45A3-49AE-AF25-6D92B9AAD014}"/>
              </a:ext>
            </a:extLst>
          </p:cNvPr>
          <p:cNvSpPr txBox="1"/>
          <p:nvPr/>
        </p:nvSpPr>
        <p:spPr>
          <a:xfrm>
            <a:off x="654424" y="2881798"/>
            <a:ext cx="296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***</a:t>
            </a:r>
            <a:r>
              <a:rPr lang="ko-KR" altLang="en-US" dirty="0"/>
              <a:t>에 관한 정보를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3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</Words>
  <Application>Microsoft Office PowerPoint</Application>
  <PresentationFormat>와이드스크린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민규</dc:creator>
  <cp:lastModifiedBy>김 민규</cp:lastModifiedBy>
  <cp:revision>1</cp:revision>
  <dcterms:created xsi:type="dcterms:W3CDTF">2020-04-24T12:15:13Z</dcterms:created>
  <dcterms:modified xsi:type="dcterms:W3CDTF">2020-04-24T12:16:18Z</dcterms:modified>
</cp:coreProperties>
</file>